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18"/>
  </p:notesMasterIdLst>
  <p:handoutMasterIdLst>
    <p:handoutMasterId r:id="rId19"/>
  </p:handoutMasterIdLst>
  <p:sldIdLst>
    <p:sldId id="440" r:id="rId5"/>
    <p:sldId id="464" r:id="rId6"/>
    <p:sldId id="527" r:id="rId7"/>
    <p:sldId id="528" r:id="rId8"/>
    <p:sldId id="529" r:id="rId9"/>
    <p:sldId id="534" r:id="rId10"/>
    <p:sldId id="530" r:id="rId11"/>
    <p:sldId id="531" r:id="rId12"/>
    <p:sldId id="532" r:id="rId13"/>
    <p:sldId id="535" r:id="rId14"/>
    <p:sldId id="533" r:id="rId15"/>
    <p:sldId id="537" r:id="rId16"/>
    <p:sldId id="536" r:id="rId17"/>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E3A"/>
    <a:srgbClr val="F18A00"/>
    <a:srgbClr val="278F01"/>
    <a:srgbClr val="FFC800"/>
    <a:srgbClr val="A5002D"/>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8189" autoAdjust="0"/>
  </p:normalViewPr>
  <p:slideViewPr>
    <p:cSldViewPr>
      <p:cViewPr varScale="1">
        <p:scale>
          <a:sx n="56" d="100"/>
          <a:sy n="56" d="100"/>
        </p:scale>
        <p:origin x="1674" y="72"/>
      </p:cViewPr>
      <p:guideLst>
        <p:guide orient="horz" pos="2160"/>
        <p:guide pos="2880"/>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7FDEDE9-9FA5-487A-B00C-990954DF6297}"/>
    <pc:docChg chg="undo custSel addSld delSld modSld sldOrd">
      <pc:chgData name="Ben Nienhuis" userId="2c6c04f1-77c7-44b5-a463-93386779ab63" providerId="ADAL" clId="{47FDEDE9-9FA5-487A-B00C-990954DF6297}" dt="2021-12-10T08:23:05.913" v="1106" actId="2696"/>
      <pc:docMkLst>
        <pc:docMk/>
      </pc:docMkLst>
      <pc:sldChg chg="addSp delSp modSp">
        <pc:chgData name="Ben Nienhuis" userId="2c6c04f1-77c7-44b5-a463-93386779ab63" providerId="ADAL" clId="{47FDEDE9-9FA5-487A-B00C-990954DF6297}" dt="2021-12-10T07:29:56.451" v="20" actId="1076"/>
        <pc:sldMkLst>
          <pc:docMk/>
          <pc:sldMk cId="0" sldId="440"/>
        </pc:sldMkLst>
        <pc:spChg chg="mod">
          <ac:chgData name="Ben Nienhuis" userId="2c6c04f1-77c7-44b5-a463-93386779ab63" providerId="ADAL" clId="{47FDEDE9-9FA5-487A-B00C-990954DF6297}" dt="2021-12-10T07:28:53.822" v="16" actId="20577"/>
          <ac:spMkLst>
            <pc:docMk/>
            <pc:sldMk cId="0" sldId="440"/>
            <ac:spMk id="3" creationId="{00000000-0000-0000-0000-000000000000}"/>
          </ac:spMkLst>
        </pc:spChg>
        <pc:picChg chg="del">
          <ac:chgData name="Ben Nienhuis" userId="2c6c04f1-77c7-44b5-a463-93386779ab63" providerId="ADAL" clId="{47FDEDE9-9FA5-487A-B00C-990954DF6297}" dt="2021-12-10T07:28:56.913" v="17" actId="478"/>
          <ac:picMkLst>
            <pc:docMk/>
            <pc:sldMk cId="0" sldId="440"/>
            <ac:picMk id="2" creationId="{5E36EF2E-0A69-4B1D-875D-F1FD244FC170}"/>
          </ac:picMkLst>
        </pc:picChg>
        <pc:picChg chg="add mod">
          <ac:chgData name="Ben Nienhuis" userId="2c6c04f1-77c7-44b5-a463-93386779ab63" providerId="ADAL" clId="{47FDEDE9-9FA5-487A-B00C-990954DF6297}" dt="2021-12-10T07:29:56.451" v="20" actId="1076"/>
          <ac:picMkLst>
            <pc:docMk/>
            <pc:sldMk cId="0" sldId="440"/>
            <ac:picMk id="4" creationId="{810FC72B-436F-418E-A2B5-59C7ABA6A536}"/>
          </ac:picMkLst>
        </pc:picChg>
      </pc:sldChg>
      <pc:sldChg chg="addSp delSp modSp">
        <pc:chgData name="Ben Nienhuis" userId="2c6c04f1-77c7-44b5-a463-93386779ab63" providerId="ADAL" clId="{47FDEDE9-9FA5-487A-B00C-990954DF6297}" dt="2021-12-10T07:35:08.035" v="302" actId="1076"/>
        <pc:sldMkLst>
          <pc:docMk/>
          <pc:sldMk cId="2606999199" sldId="464"/>
        </pc:sldMkLst>
        <pc:spChg chg="mod">
          <ac:chgData name="Ben Nienhuis" userId="2c6c04f1-77c7-44b5-a463-93386779ab63" providerId="ADAL" clId="{47FDEDE9-9FA5-487A-B00C-990954DF6297}" dt="2021-12-10T07:34:33.637" v="295" actId="20577"/>
          <ac:spMkLst>
            <pc:docMk/>
            <pc:sldMk cId="2606999199" sldId="464"/>
            <ac:spMk id="5" creationId="{32CD9624-72D5-4E01-9FCE-F52E023E3813}"/>
          </ac:spMkLst>
        </pc:spChg>
        <pc:spChg chg="del mod">
          <ac:chgData name="Ben Nienhuis" userId="2c6c04f1-77c7-44b5-a463-93386779ab63" providerId="ADAL" clId="{47FDEDE9-9FA5-487A-B00C-990954DF6297}" dt="2021-12-10T07:34:38.209" v="297"/>
          <ac:spMkLst>
            <pc:docMk/>
            <pc:sldMk cId="2606999199" sldId="464"/>
            <ac:spMk id="6" creationId="{585FDDD3-2FD5-435E-B29C-18610189F184}"/>
          </ac:spMkLst>
        </pc:spChg>
        <pc:spChg chg="mod">
          <ac:chgData name="Ben Nienhuis" userId="2c6c04f1-77c7-44b5-a463-93386779ab63" providerId="ADAL" clId="{47FDEDE9-9FA5-487A-B00C-990954DF6297}" dt="2021-12-10T07:30:33.569" v="61" actId="122"/>
          <ac:spMkLst>
            <pc:docMk/>
            <pc:sldMk cId="2606999199" sldId="464"/>
            <ac:spMk id="5122" creationId="{00000000-0000-0000-0000-000000000000}"/>
          </ac:spMkLst>
        </pc:spChg>
        <pc:picChg chg="add mod">
          <ac:chgData name="Ben Nienhuis" userId="2c6c04f1-77c7-44b5-a463-93386779ab63" providerId="ADAL" clId="{47FDEDE9-9FA5-487A-B00C-990954DF6297}" dt="2021-12-10T07:35:08.035" v="302" actId="1076"/>
          <ac:picMkLst>
            <pc:docMk/>
            <pc:sldMk cId="2606999199" sldId="464"/>
            <ac:picMk id="2" creationId="{8AED257A-57BB-4EE4-A8F2-B60D4F2A7F8B}"/>
          </ac:picMkLst>
        </pc:picChg>
      </pc:sldChg>
      <pc:sldChg chg="del">
        <pc:chgData name="Ben Nienhuis" userId="2c6c04f1-77c7-44b5-a463-93386779ab63" providerId="ADAL" clId="{47FDEDE9-9FA5-487A-B00C-990954DF6297}" dt="2021-12-10T07:35:12.609" v="303" actId="2696"/>
        <pc:sldMkLst>
          <pc:docMk/>
          <pc:sldMk cId="3660700116" sldId="497"/>
        </pc:sldMkLst>
      </pc:sldChg>
      <pc:sldChg chg="del">
        <pc:chgData name="Ben Nienhuis" userId="2c6c04f1-77c7-44b5-a463-93386779ab63" providerId="ADAL" clId="{47FDEDE9-9FA5-487A-B00C-990954DF6297}" dt="2021-12-10T08:19:54.314" v="1098" actId="2696"/>
        <pc:sldMkLst>
          <pc:docMk/>
          <pc:sldMk cId="135383955" sldId="518"/>
        </pc:sldMkLst>
      </pc:sldChg>
      <pc:sldChg chg="del">
        <pc:chgData name="Ben Nienhuis" userId="2c6c04f1-77c7-44b5-a463-93386779ab63" providerId="ADAL" clId="{47FDEDE9-9FA5-487A-B00C-990954DF6297}" dt="2021-12-10T08:19:48.181" v="1095" actId="2696"/>
        <pc:sldMkLst>
          <pc:docMk/>
          <pc:sldMk cId="3186708300" sldId="519"/>
        </pc:sldMkLst>
      </pc:sldChg>
      <pc:sldChg chg="del">
        <pc:chgData name="Ben Nienhuis" userId="2c6c04f1-77c7-44b5-a463-93386779ab63" providerId="ADAL" clId="{47FDEDE9-9FA5-487A-B00C-990954DF6297}" dt="2021-12-10T08:19:47.496" v="1094" actId="2696"/>
        <pc:sldMkLst>
          <pc:docMk/>
          <pc:sldMk cId="1328930107" sldId="520"/>
        </pc:sldMkLst>
      </pc:sldChg>
      <pc:sldChg chg="del">
        <pc:chgData name="Ben Nienhuis" userId="2c6c04f1-77c7-44b5-a463-93386779ab63" providerId="ADAL" clId="{47FDEDE9-9FA5-487A-B00C-990954DF6297}" dt="2021-12-10T08:19:46.816" v="1093" actId="2696"/>
        <pc:sldMkLst>
          <pc:docMk/>
          <pc:sldMk cId="698114022" sldId="521"/>
        </pc:sldMkLst>
      </pc:sldChg>
      <pc:sldChg chg="del">
        <pc:chgData name="Ben Nienhuis" userId="2c6c04f1-77c7-44b5-a463-93386779ab63" providerId="ADAL" clId="{47FDEDE9-9FA5-487A-B00C-990954DF6297}" dt="2021-12-10T08:19:46.215" v="1092" actId="2696"/>
        <pc:sldMkLst>
          <pc:docMk/>
          <pc:sldMk cId="4120498670" sldId="522"/>
        </pc:sldMkLst>
      </pc:sldChg>
      <pc:sldChg chg="del">
        <pc:chgData name="Ben Nienhuis" userId="2c6c04f1-77c7-44b5-a463-93386779ab63" providerId="ADAL" clId="{47FDEDE9-9FA5-487A-B00C-990954DF6297}" dt="2021-12-10T08:19:45.613" v="1091" actId="2696"/>
        <pc:sldMkLst>
          <pc:docMk/>
          <pc:sldMk cId="2245454337" sldId="523"/>
        </pc:sldMkLst>
      </pc:sldChg>
      <pc:sldChg chg="del">
        <pc:chgData name="Ben Nienhuis" userId="2c6c04f1-77c7-44b5-a463-93386779ab63" providerId="ADAL" clId="{47FDEDE9-9FA5-487A-B00C-990954DF6297}" dt="2021-12-10T08:19:44.911" v="1090" actId="2696"/>
        <pc:sldMkLst>
          <pc:docMk/>
          <pc:sldMk cId="1003868069" sldId="524"/>
        </pc:sldMkLst>
      </pc:sldChg>
      <pc:sldChg chg="del">
        <pc:chgData name="Ben Nienhuis" userId="2c6c04f1-77c7-44b5-a463-93386779ab63" providerId="ADAL" clId="{47FDEDE9-9FA5-487A-B00C-990954DF6297}" dt="2021-12-10T08:19:48.820" v="1096" actId="2696"/>
        <pc:sldMkLst>
          <pc:docMk/>
          <pc:sldMk cId="2518519163" sldId="525"/>
        </pc:sldMkLst>
      </pc:sldChg>
      <pc:sldChg chg="del">
        <pc:chgData name="Ben Nienhuis" userId="2c6c04f1-77c7-44b5-a463-93386779ab63" providerId="ADAL" clId="{47FDEDE9-9FA5-487A-B00C-990954DF6297}" dt="2021-12-10T08:19:49.484" v="1097" actId="2696"/>
        <pc:sldMkLst>
          <pc:docMk/>
          <pc:sldMk cId="3101021044" sldId="526"/>
        </pc:sldMkLst>
      </pc:sldChg>
      <pc:sldChg chg="addSp modSp add">
        <pc:chgData name="Ben Nienhuis" userId="2c6c04f1-77c7-44b5-a463-93386779ab63" providerId="ADAL" clId="{47FDEDE9-9FA5-487A-B00C-990954DF6297}" dt="2021-12-10T07:38:29.689" v="317" actId="167"/>
        <pc:sldMkLst>
          <pc:docMk/>
          <pc:sldMk cId="2068266723" sldId="527"/>
        </pc:sldMkLst>
        <pc:spChg chg="mod">
          <ac:chgData name="Ben Nienhuis" userId="2c6c04f1-77c7-44b5-a463-93386779ab63" providerId="ADAL" clId="{47FDEDE9-9FA5-487A-B00C-990954DF6297}" dt="2021-12-10T07:37:56.443" v="313"/>
          <ac:spMkLst>
            <pc:docMk/>
            <pc:sldMk cId="2068266723" sldId="527"/>
            <ac:spMk id="5" creationId="{32CD9624-72D5-4E01-9FCE-F52E023E3813}"/>
          </ac:spMkLst>
        </pc:spChg>
        <pc:picChg chg="add mod ord">
          <ac:chgData name="Ben Nienhuis" userId="2c6c04f1-77c7-44b5-a463-93386779ab63" providerId="ADAL" clId="{47FDEDE9-9FA5-487A-B00C-990954DF6297}" dt="2021-12-10T07:38:29.689" v="317" actId="167"/>
          <ac:picMkLst>
            <pc:docMk/>
            <pc:sldMk cId="2068266723" sldId="527"/>
            <ac:picMk id="3" creationId="{B48559E9-00C5-4395-A28E-373C8AE102F2}"/>
          </ac:picMkLst>
        </pc:picChg>
      </pc:sldChg>
      <pc:sldChg chg="addSp modSp add">
        <pc:chgData name="Ben Nienhuis" userId="2c6c04f1-77c7-44b5-a463-93386779ab63" providerId="ADAL" clId="{47FDEDE9-9FA5-487A-B00C-990954DF6297}" dt="2021-12-10T07:42:47.811" v="397" actId="255"/>
        <pc:sldMkLst>
          <pc:docMk/>
          <pc:sldMk cId="4098462193" sldId="528"/>
        </pc:sldMkLst>
        <pc:spChg chg="add mod">
          <ac:chgData name="Ben Nienhuis" userId="2c6c04f1-77c7-44b5-a463-93386779ab63" providerId="ADAL" clId="{47FDEDE9-9FA5-487A-B00C-990954DF6297}" dt="2021-12-10T07:42:47.811" v="397" actId="255"/>
          <ac:spMkLst>
            <pc:docMk/>
            <pc:sldMk cId="4098462193" sldId="528"/>
            <ac:spMk id="3" creationId="{75038764-2F4C-4A52-8F11-10936658DC98}"/>
          </ac:spMkLst>
        </pc:spChg>
        <pc:spChg chg="mod">
          <ac:chgData name="Ben Nienhuis" userId="2c6c04f1-77c7-44b5-a463-93386779ab63" providerId="ADAL" clId="{47FDEDE9-9FA5-487A-B00C-990954DF6297}" dt="2021-12-10T07:38:55.610" v="321" actId="1076"/>
          <ac:spMkLst>
            <pc:docMk/>
            <pc:sldMk cId="4098462193" sldId="528"/>
            <ac:spMk id="5" creationId="{32CD9624-72D5-4E01-9FCE-F52E023E3813}"/>
          </ac:spMkLst>
        </pc:spChg>
      </pc:sldChg>
      <pc:sldChg chg="addSp delSp modSp add modAnim">
        <pc:chgData name="Ben Nienhuis" userId="2c6c04f1-77c7-44b5-a463-93386779ab63" providerId="ADAL" clId="{47FDEDE9-9FA5-487A-B00C-990954DF6297}" dt="2021-12-10T07:59:27.995" v="646" actId="20577"/>
        <pc:sldMkLst>
          <pc:docMk/>
          <pc:sldMk cId="2658462628" sldId="529"/>
        </pc:sldMkLst>
        <pc:spChg chg="mod">
          <ac:chgData name="Ben Nienhuis" userId="2c6c04f1-77c7-44b5-a463-93386779ab63" providerId="ADAL" clId="{47FDEDE9-9FA5-487A-B00C-990954DF6297}" dt="2021-12-10T07:43:16.975" v="404" actId="1076"/>
          <ac:spMkLst>
            <pc:docMk/>
            <pc:sldMk cId="2658462628" sldId="529"/>
            <ac:spMk id="5" creationId="{32CD9624-72D5-4E01-9FCE-F52E023E3813}"/>
          </ac:spMkLst>
        </pc:spChg>
        <pc:spChg chg="add mod">
          <ac:chgData name="Ben Nienhuis" userId="2c6c04f1-77c7-44b5-a463-93386779ab63" providerId="ADAL" clId="{47FDEDE9-9FA5-487A-B00C-990954DF6297}" dt="2021-12-10T07:59:27.995" v="646" actId="20577"/>
          <ac:spMkLst>
            <pc:docMk/>
            <pc:sldMk cId="2658462628" sldId="529"/>
            <ac:spMk id="6" creationId="{10325DC5-97B1-4C4B-AF5B-01E8609F1C1A}"/>
          </ac:spMkLst>
        </pc:spChg>
        <pc:graphicFrameChg chg="add del mod modGraphic">
          <ac:chgData name="Ben Nienhuis" userId="2c6c04f1-77c7-44b5-a463-93386779ab63" providerId="ADAL" clId="{47FDEDE9-9FA5-487A-B00C-990954DF6297}" dt="2021-12-10T07:45:24.879" v="410"/>
          <ac:graphicFrameMkLst>
            <pc:docMk/>
            <pc:sldMk cId="2658462628" sldId="529"/>
            <ac:graphicFrameMk id="3" creationId="{6B52F521-7A50-416F-AA7F-C4D324415CA1}"/>
          </ac:graphicFrameMkLst>
        </pc:graphicFrameChg>
        <pc:picChg chg="add mod">
          <ac:chgData name="Ben Nienhuis" userId="2c6c04f1-77c7-44b5-a463-93386779ab63" providerId="ADAL" clId="{47FDEDE9-9FA5-487A-B00C-990954DF6297}" dt="2021-12-10T07:46:03.903" v="419" actId="14100"/>
          <ac:picMkLst>
            <pc:docMk/>
            <pc:sldMk cId="2658462628" sldId="529"/>
            <ac:picMk id="4" creationId="{05D56200-587F-4CE9-80A3-327F7948317B}"/>
          </ac:picMkLst>
        </pc:picChg>
      </pc:sldChg>
      <pc:sldChg chg="addSp modSp add modAnim">
        <pc:chgData name="Ben Nienhuis" userId="2c6c04f1-77c7-44b5-a463-93386779ab63" providerId="ADAL" clId="{47FDEDE9-9FA5-487A-B00C-990954DF6297}" dt="2021-12-10T07:53:07.378" v="607"/>
        <pc:sldMkLst>
          <pc:docMk/>
          <pc:sldMk cId="4094047066" sldId="530"/>
        </pc:sldMkLst>
        <pc:spChg chg="add mod">
          <ac:chgData name="Ben Nienhuis" userId="2c6c04f1-77c7-44b5-a463-93386779ab63" providerId="ADAL" clId="{47FDEDE9-9FA5-487A-B00C-990954DF6297}" dt="2021-12-10T07:52:54.743" v="605" actId="14100"/>
          <ac:spMkLst>
            <pc:docMk/>
            <pc:sldMk cId="4094047066" sldId="530"/>
            <ac:spMk id="4" creationId="{6C7CBB2A-22ED-4EF4-968A-DCF2CB79EC2F}"/>
          </ac:spMkLst>
        </pc:spChg>
        <pc:spChg chg="mod">
          <ac:chgData name="Ben Nienhuis" userId="2c6c04f1-77c7-44b5-a463-93386779ab63" providerId="ADAL" clId="{47FDEDE9-9FA5-487A-B00C-990954DF6297}" dt="2021-12-10T07:49:00.898" v="490" actId="20577"/>
          <ac:spMkLst>
            <pc:docMk/>
            <pc:sldMk cId="4094047066" sldId="530"/>
            <ac:spMk id="5" creationId="{32CD9624-72D5-4E01-9FCE-F52E023E3813}"/>
          </ac:spMkLst>
        </pc:spChg>
        <pc:picChg chg="add mod">
          <ac:chgData name="Ben Nienhuis" userId="2c6c04f1-77c7-44b5-a463-93386779ab63" providerId="ADAL" clId="{47FDEDE9-9FA5-487A-B00C-990954DF6297}" dt="2021-12-10T07:51:05.530" v="492" actId="14100"/>
          <ac:picMkLst>
            <pc:docMk/>
            <pc:sldMk cId="4094047066" sldId="530"/>
            <ac:picMk id="3" creationId="{0B3D9DE0-1162-4D6C-A1F2-139309D97081}"/>
          </ac:picMkLst>
        </pc:picChg>
      </pc:sldChg>
      <pc:sldChg chg="addSp delSp modSp add modAnim">
        <pc:chgData name="Ben Nienhuis" userId="2c6c04f1-77c7-44b5-a463-93386779ab63" providerId="ADAL" clId="{47FDEDE9-9FA5-487A-B00C-990954DF6297}" dt="2021-12-10T08:22:33.997" v="1101"/>
        <pc:sldMkLst>
          <pc:docMk/>
          <pc:sldMk cId="838782881" sldId="531"/>
        </pc:sldMkLst>
        <pc:spChg chg="add del mod">
          <ac:chgData name="Ben Nienhuis" userId="2c6c04f1-77c7-44b5-a463-93386779ab63" providerId="ADAL" clId="{47FDEDE9-9FA5-487A-B00C-990954DF6297}" dt="2021-12-10T07:58:08.277" v="619"/>
          <ac:spMkLst>
            <pc:docMk/>
            <pc:sldMk cId="838782881" sldId="531"/>
            <ac:spMk id="4" creationId="{FB045E5E-133F-47D4-8CC8-2BC45496BD1C}"/>
          </ac:spMkLst>
        </pc:spChg>
        <pc:spChg chg="mod">
          <ac:chgData name="Ben Nienhuis" userId="2c6c04f1-77c7-44b5-a463-93386779ab63" providerId="ADAL" clId="{47FDEDE9-9FA5-487A-B00C-990954DF6297}" dt="2021-12-10T07:53:33.025" v="614" actId="20577"/>
          <ac:spMkLst>
            <pc:docMk/>
            <pc:sldMk cId="838782881" sldId="531"/>
            <ac:spMk id="5" creationId="{32CD9624-72D5-4E01-9FCE-F52E023E3813}"/>
          </ac:spMkLst>
        </pc:spChg>
        <pc:spChg chg="add mod">
          <ac:chgData name="Ben Nienhuis" userId="2c6c04f1-77c7-44b5-a463-93386779ab63" providerId="ADAL" clId="{47FDEDE9-9FA5-487A-B00C-990954DF6297}" dt="2021-12-10T08:09:18.685" v="928" actId="1076"/>
          <ac:spMkLst>
            <pc:docMk/>
            <pc:sldMk cId="838782881" sldId="531"/>
            <ac:spMk id="6" creationId="{616B3A28-7574-427A-84AC-0DC78ED382E2}"/>
          </ac:spMkLst>
        </pc:spChg>
        <pc:picChg chg="add mod">
          <ac:chgData name="Ben Nienhuis" userId="2c6c04f1-77c7-44b5-a463-93386779ab63" providerId="ADAL" clId="{47FDEDE9-9FA5-487A-B00C-990954DF6297}" dt="2021-12-10T07:56:21.246" v="616" actId="14100"/>
          <ac:picMkLst>
            <pc:docMk/>
            <pc:sldMk cId="838782881" sldId="531"/>
            <ac:picMk id="3" creationId="{6D4B8E4E-9C4D-4F55-84A7-1E34A6950D64}"/>
          </ac:picMkLst>
        </pc:picChg>
      </pc:sldChg>
      <pc:sldChg chg="addSp modSp add modAnim">
        <pc:chgData name="Ben Nienhuis" userId="2c6c04f1-77c7-44b5-a463-93386779ab63" providerId="ADAL" clId="{47FDEDE9-9FA5-487A-B00C-990954DF6297}" dt="2021-12-10T08:22:41.262" v="1103"/>
        <pc:sldMkLst>
          <pc:docMk/>
          <pc:sldMk cId="4095050771" sldId="532"/>
        </pc:sldMkLst>
        <pc:spChg chg="add mod">
          <ac:chgData name="Ben Nienhuis" userId="2c6c04f1-77c7-44b5-a463-93386779ab63" providerId="ADAL" clId="{47FDEDE9-9FA5-487A-B00C-990954DF6297}" dt="2021-12-10T08:15:23.912" v="1076" actId="255"/>
          <ac:spMkLst>
            <pc:docMk/>
            <pc:sldMk cId="4095050771" sldId="532"/>
            <ac:spMk id="4" creationId="{CE2FBA06-BDD2-4106-9DF7-A6EE614942A6}"/>
          </ac:spMkLst>
        </pc:spChg>
        <pc:spChg chg="mod">
          <ac:chgData name="Ben Nienhuis" userId="2c6c04f1-77c7-44b5-a463-93386779ab63" providerId="ADAL" clId="{47FDEDE9-9FA5-487A-B00C-990954DF6297}" dt="2021-12-10T08:10:00.015" v="934" actId="20577"/>
          <ac:spMkLst>
            <pc:docMk/>
            <pc:sldMk cId="4095050771" sldId="532"/>
            <ac:spMk id="5" creationId="{32CD9624-72D5-4E01-9FCE-F52E023E3813}"/>
          </ac:spMkLst>
        </pc:spChg>
        <pc:picChg chg="add mod">
          <ac:chgData name="Ben Nienhuis" userId="2c6c04f1-77c7-44b5-a463-93386779ab63" providerId="ADAL" clId="{47FDEDE9-9FA5-487A-B00C-990954DF6297}" dt="2021-12-10T08:13:45.077" v="939" actId="1076"/>
          <ac:picMkLst>
            <pc:docMk/>
            <pc:sldMk cId="4095050771" sldId="532"/>
            <ac:picMk id="3" creationId="{9400E553-1E8F-482E-ACB6-C29FE55CADD4}"/>
          </ac:picMkLst>
        </pc:picChg>
      </pc:sldChg>
      <pc:sldChg chg="addSp modSp add modAnim">
        <pc:chgData name="Ben Nienhuis" userId="2c6c04f1-77c7-44b5-a463-93386779ab63" providerId="ADAL" clId="{47FDEDE9-9FA5-487A-B00C-990954DF6297}" dt="2021-12-10T08:22:57.604" v="1105"/>
        <pc:sldMkLst>
          <pc:docMk/>
          <pc:sldMk cId="4127251489" sldId="533"/>
        </pc:sldMkLst>
        <pc:spChg chg="mod">
          <ac:chgData name="Ben Nienhuis" userId="2c6c04f1-77c7-44b5-a463-93386779ab63" providerId="ADAL" clId="{47FDEDE9-9FA5-487A-B00C-990954DF6297}" dt="2021-12-10T08:19:26.431" v="1086" actId="1076"/>
          <ac:spMkLst>
            <pc:docMk/>
            <pc:sldMk cId="4127251489" sldId="533"/>
            <ac:spMk id="5" creationId="{32CD9624-72D5-4E01-9FCE-F52E023E3813}"/>
          </ac:spMkLst>
        </pc:spChg>
        <pc:picChg chg="add mod">
          <ac:chgData name="Ben Nienhuis" userId="2c6c04f1-77c7-44b5-a463-93386779ab63" providerId="ADAL" clId="{47FDEDE9-9FA5-487A-B00C-990954DF6297}" dt="2021-12-10T08:19:31.511" v="1088" actId="14100"/>
          <ac:picMkLst>
            <pc:docMk/>
            <pc:sldMk cId="4127251489" sldId="533"/>
            <ac:picMk id="3" creationId="{658179F5-C020-4940-A394-30E0BBD905BB}"/>
          </ac:picMkLst>
        </pc:picChg>
      </pc:sldChg>
      <pc:sldChg chg="addSp delSp modSp add delAnim modAnim">
        <pc:chgData name="Ben Nienhuis" userId="2c6c04f1-77c7-44b5-a463-93386779ab63" providerId="ADAL" clId="{47FDEDE9-9FA5-487A-B00C-990954DF6297}" dt="2021-12-10T08:02:34.030" v="778"/>
        <pc:sldMkLst>
          <pc:docMk/>
          <pc:sldMk cId="1228934867" sldId="534"/>
        </pc:sldMkLst>
        <pc:spChg chg="mod">
          <ac:chgData name="Ben Nienhuis" userId="2c6c04f1-77c7-44b5-a463-93386779ab63" providerId="ADAL" clId="{47FDEDE9-9FA5-487A-B00C-990954DF6297}" dt="2021-12-10T08:02:20.565" v="777" actId="20577"/>
          <ac:spMkLst>
            <pc:docMk/>
            <pc:sldMk cId="1228934867" sldId="534"/>
            <ac:spMk id="6" creationId="{10325DC5-97B1-4C4B-AF5B-01E8609F1C1A}"/>
          </ac:spMkLst>
        </pc:spChg>
        <pc:picChg chg="add mod">
          <ac:chgData name="Ben Nienhuis" userId="2c6c04f1-77c7-44b5-a463-93386779ab63" providerId="ADAL" clId="{47FDEDE9-9FA5-487A-B00C-990954DF6297}" dt="2021-12-10T08:01:05.152" v="696" actId="14100"/>
          <ac:picMkLst>
            <pc:docMk/>
            <pc:sldMk cId="1228934867" sldId="534"/>
            <ac:picMk id="3" creationId="{75B4D0AC-FB5A-45E9-8097-213A42E16D40}"/>
          </ac:picMkLst>
        </pc:picChg>
        <pc:picChg chg="del">
          <ac:chgData name="Ben Nienhuis" userId="2c6c04f1-77c7-44b5-a463-93386779ab63" providerId="ADAL" clId="{47FDEDE9-9FA5-487A-B00C-990954DF6297}" dt="2021-12-10T07:59:40.309" v="648" actId="478"/>
          <ac:picMkLst>
            <pc:docMk/>
            <pc:sldMk cId="1228934867" sldId="534"/>
            <ac:picMk id="4" creationId="{05D56200-587F-4CE9-80A3-327F7948317B}"/>
          </ac:picMkLst>
        </pc:picChg>
      </pc:sldChg>
      <pc:sldChg chg="addSp modSp add ord modAnim">
        <pc:chgData name="Ben Nienhuis" userId="2c6c04f1-77c7-44b5-a463-93386779ab63" providerId="ADAL" clId="{47FDEDE9-9FA5-487A-B00C-990954DF6297}" dt="2021-12-10T08:22:46.227" v="1104"/>
        <pc:sldMkLst>
          <pc:docMk/>
          <pc:sldMk cId="3435001507" sldId="535"/>
        </pc:sldMkLst>
        <pc:picChg chg="add mod">
          <ac:chgData name="Ben Nienhuis" userId="2c6c04f1-77c7-44b5-a463-93386779ab63" providerId="ADAL" clId="{47FDEDE9-9FA5-487A-B00C-990954DF6297}" dt="2021-12-10T08:17:13.318" v="1083" actId="1076"/>
          <ac:picMkLst>
            <pc:docMk/>
            <pc:sldMk cId="3435001507" sldId="535"/>
            <ac:picMk id="3" creationId="{0958F5CC-B77D-40A4-9B86-9B57F999F203}"/>
          </ac:picMkLst>
        </pc:picChg>
      </pc:sldChg>
      <pc:sldChg chg="add del">
        <pc:chgData name="Ben Nienhuis" userId="2c6c04f1-77c7-44b5-a463-93386779ab63" providerId="ADAL" clId="{47FDEDE9-9FA5-487A-B00C-990954DF6297}" dt="2021-12-10T08:23:05.913" v="1106" actId="2696"/>
        <pc:sldMkLst>
          <pc:docMk/>
          <pc:sldMk cId="196704751" sldId="536"/>
        </pc:sldMkLst>
      </pc:sldChg>
    </pc:docChg>
  </pc:docChgLst>
  <pc:docChgLst>
    <pc:chgData name="Ben Nienhuis" userId="2c6c04f1-77c7-44b5-a463-93386779ab63" providerId="ADAL" clId="{C87977D6-FC4C-4E4F-B9FF-7465F6D331FF}"/>
    <pc:docChg chg="custSel addSld modSld sldOrd">
      <pc:chgData name="Ben Nienhuis" userId="2c6c04f1-77c7-44b5-a463-93386779ab63" providerId="ADAL" clId="{C87977D6-FC4C-4E4F-B9FF-7465F6D331FF}" dt="2022-12-05T09:43:13.170" v="101" actId="14100"/>
      <pc:docMkLst>
        <pc:docMk/>
      </pc:docMkLst>
      <pc:sldChg chg="modSp mod">
        <pc:chgData name="Ben Nienhuis" userId="2c6c04f1-77c7-44b5-a463-93386779ab63" providerId="ADAL" clId="{C87977D6-FC4C-4E4F-B9FF-7465F6D331FF}" dt="2022-12-05T09:43:13.170" v="101" actId="14100"/>
        <pc:sldMkLst>
          <pc:docMk/>
          <pc:sldMk cId="2606999199" sldId="464"/>
        </pc:sldMkLst>
        <pc:spChg chg="mod">
          <ac:chgData name="Ben Nienhuis" userId="2c6c04f1-77c7-44b5-a463-93386779ab63" providerId="ADAL" clId="{C87977D6-FC4C-4E4F-B9FF-7465F6D331FF}" dt="2022-12-05T09:43:13.170" v="101" actId="14100"/>
          <ac:spMkLst>
            <pc:docMk/>
            <pc:sldMk cId="2606999199" sldId="464"/>
            <ac:spMk id="5" creationId="{32CD9624-72D5-4E01-9FCE-F52E023E3813}"/>
          </ac:spMkLst>
        </pc:spChg>
      </pc:sldChg>
      <pc:sldChg chg="modSp mod ord">
        <pc:chgData name="Ben Nienhuis" userId="2c6c04f1-77c7-44b5-a463-93386779ab63" providerId="ADAL" clId="{C87977D6-FC4C-4E4F-B9FF-7465F6D331FF}" dt="2022-12-05T09:21:40.760" v="17"/>
        <pc:sldMkLst>
          <pc:docMk/>
          <pc:sldMk cId="4127251489" sldId="533"/>
        </pc:sldMkLst>
        <pc:spChg chg="mod">
          <ac:chgData name="Ben Nienhuis" userId="2c6c04f1-77c7-44b5-a463-93386779ab63" providerId="ADAL" clId="{C87977D6-FC4C-4E4F-B9FF-7465F6D331FF}" dt="2022-12-05T09:21:07.535" v="14" actId="20577"/>
          <ac:spMkLst>
            <pc:docMk/>
            <pc:sldMk cId="4127251489" sldId="533"/>
            <ac:spMk id="5" creationId="{32CD9624-72D5-4E01-9FCE-F52E023E3813}"/>
          </ac:spMkLst>
        </pc:spChg>
      </pc:sldChg>
      <pc:sldChg chg="ord">
        <pc:chgData name="Ben Nienhuis" userId="2c6c04f1-77c7-44b5-a463-93386779ab63" providerId="ADAL" clId="{C87977D6-FC4C-4E4F-B9FF-7465F6D331FF}" dt="2022-12-05T09:41:51.124" v="58"/>
        <pc:sldMkLst>
          <pc:docMk/>
          <pc:sldMk cId="3435001507" sldId="535"/>
        </pc:sldMkLst>
      </pc:sldChg>
      <pc:sldChg chg="addSp delSp modSp add mod delAnim">
        <pc:chgData name="Ben Nienhuis" userId="2c6c04f1-77c7-44b5-a463-93386779ab63" providerId="ADAL" clId="{C87977D6-FC4C-4E4F-B9FF-7465F6D331FF}" dt="2022-12-05T09:42:07.361" v="60" actId="20577"/>
        <pc:sldMkLst>
          <pc:docMk/>
          <pc:sldMk cId="2505234896" sldId="536"/>
        </pc:sldMkLst>
        <pc:spChg chg="mod">
          <ac:chgData name="Ben Nienhuis" userId="2c6c04f1-77c7-44b5-a463-93386779ab63" providerId="ADAL" clId="{C87977D6-FC4C-4E4F-B9FF-7465F6D331FF}" dt="2022-12-05T09:42:07.361" v="60" actId="20577"/>
          <ac:spMkLst>
            <pc:docMk/>
            <pc:sldMk cId="2505234896" sldId="536"/>
            <ac:spMk id="5" creationId="{32CD9624-72D5-4E01-9FCE-F52E023E3813}"/>
          </ac:spMkLst>
        </pc:spChg>
        <pc:picChg chg="del">
          <ac:chgData name="Ben Nienhuis" userId="2c6c04f1-77c7-44b5-a463-93386779ab63" providerId="ADAL" clId="{C87977D6-FC4C-4E4F-B9FF-7465F6D331FF}" dt="2022-12-05T09:22:12.524" v="40" actId="478"/>
          <ac:picMkLst>
            <pc:docMk/>
            <pc:sldMk cId="2505234896" sldId="536"/>
            <ac:picMk id="3" creationId="{0958F5CC-B77D-40A4-9B86-9B57F999F203}"/>
          </ac:picMkLst>
        </pc:picChg>
        <pc:picChg chg="add mod">
          <ac:chgData name="Ben Nienhuis" userId="2c6c04f1-77c7-44b5-a463-93386779ab63" providerId="ADAL" clId="{C87977D6-FC4C-4E4F-B9FF-7465F6D331FF}" dt="2022-12-05T09:40:16.937" v="50" actId="14100"/>
          <ac:picMkLst>
            <pc:docMk/>
            <pc:sldMk cId="2505234896" sldId="536"/>
            <ac:picMk id="6" creationId="{67EE3CF0-9969-D780-D469-643BDAFA6B55}"/>
          </ac:picMkLst>
        </pc:picChg>
      </pc:sldChg>
      <pc:sldChg chg="addSp delSp modSp add mod ord delAnim">
        <pc:chgData name="Ben Nienhuis" userId="2c6c04f1-77c7-44b5-a463-93386779ab63" providerId="ADAL" clId="{C87977D6-FC4C-4E4F-B9FF-7465F6D331FF}" dt="2022-12-05T09:38:52.525" v="46" actId="1076"/>
        <pc:sldMkLst>
          <pc:docMk/>
          <pc:sldMk cId="4089981701" sldId="537"/>
        </pc:sldMkLst>
        <pc:spChg chg="mod">
          <ac:chgData name="Ben Nienhuis" userId="2c6c04f1-77c7-44b5-a463-93386779ab63" providerId="ADAL" clId="{C87977D6-FC4C-4E4F-B9FF-7465F6D331FF}" dt="2022-12-05T09:22:26.225" v="42" actId="20577"/>
          <ac:spMkLst>
            <pc:docMk/>
            <pc:sldMk cId="4089981701" sldId="537"/>
            <ac:spMk id="5" creationId="{32CD9624-72D5-4E01-9FCE-F52E023E3813}"/>
          </ac:spMkLst>
        </pc:spChg>
        <pc:picChg chg="del">
          <ac:chgData name="Ben Nienhuis" userId="2c6c04f1-77c7-44b5-a463-93386779ab63" providerId="ADAL" clId="{C87977D6-FC4C-4E4F-B9FF-7465F6D331FF}" dt="2022-12-05T09:22:09.199" v="39" actId="478"/>
          <ac:picMkLst>
            <pc:docMk/>
            <pc:sldMk cId="4089981701" sldId="537"/>
            <ac:picMk id="3" creationId="{658179F5-C020-4940-A394-30E0BBD905BB}"/>
          </ac:picMkLst>
        </pc:picChg>
        <pc:picChg chg="add mod">
          <ac:chgData name="Ben Nienhuis" userId="2c6c04f1-77c7-44b5-a463-93386779ab63" providerId="ADAL" clId="{C87977D6-FC4C-4E4F-B9FF-7465F6D331FF}" dt="2022-12-05T09:38:52.525" v="46" actId="1076"/>
          <ac:picMkLst>
            <pc:docMk/>
            <pc:sldMk cId="4089981701" sldId="537"/>
            <ac:picMk id="6" creationId="{C652EB52-A698-96C8-0B62-598647740C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p:cNvSpPr>
            <a:spLocks noGrp="1" noRot="1" noChangeAspect="1" noTextEdit="1"/>
          </p:cNvSpPr>
          <p:nvPr>
            <p:ph type="sldImg"/>
          </p:nvPr>
        </p:nvSpPr>
        <p:spPr>
          <a:ln/>
        </p:spPr>
      </p:sp>
      <p:sp>
        <p:nvSpPr>
          <p:cNvPr id="4099"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4100"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4101"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D653C08C-FA12-8F47-8178-36A499A3501D}" type="slidenum">
              <a:rPr lang="nl-NL" sz="1200" baseline="0">
                <a:latin typeface="Times" charset="0"/>
              </a:rPr>
              <a:pPr/>
              <a:t>1</a:t>
            </a:fld>
            <a:endParaRPr lang="nl-NL" sz="1200" baseline="0">
              <a:latin typeface="Times" charset="0"/>
            </a:endParaRPr>
          </a:p>
        </p:txBody>
      </p:sp>
    </p:spTree>
    <p:extLst>
      <p:ext uri="{BB962C8B-B14F-4D97-AF65-F5344CB8AC3E}">
        <p14:creationId xmlns:p14="http://schemas.microsoft.com/office/powerpoint/2010/main" val="102688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10</a:t>
            </a:fld>
            <a:endParaRPr lang="nl-NL" sz="1200" baseline="0">
              <a:latin typeface="Times" charset="0"/>
            </a:endParaRPr>
          </a:p>
        </p:txBody>
      </p:sp>
    </p:spTree>
    <p:extLst>
      <p:ext uri="{BB962C8B-B14F-4D97-AF65-F5344CB8AC3E}">
        <p14:creationId xmlns:p14="http://schemas.microsoft.com/office/powerpoint/2010/main" val="9585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11</a:t>
            </a:fld>
            <a:endParaRPr lang="nl-NL" sz="1200" baseline="0">
              <a:latin typeface="Times" charset="0"/>
            </a:endParaRPr>
          </a:p>
        </p:txBody>
      </p:sp>
    </p:spTree>
    <p:extLst>
      <p:ext uri="{BB962C8B-B14F-4D97-AF65-F5344CB8AC3E}">
        <p14:creationId xmlns:p14="http://schemas.microsoft.com/office/powerpoint/2010/main" val="76344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12</a:t>
            </a:fld>
            <a:endParaRPr lang="nl-NL" sz="1200" baseline="0">
              <a:latin typeface="Times" charset="0"/>
            </a:endParaRPr>
          </a:p>
        </p:txBody>
      </p:sp>
    </p:spTree>
    <p:extLst>
      <p:ext uri="{BB962C8B-B14F-4D97-AF65-F5344CB8AC3E}">
        <p14:creationId xmlns:p14="http://schemas.microsoft.com/office/powerpoint/2010/main" val="294491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13</a:t>
            </a:fld>
            <a:endParaRPr lang="nl-NL" sz="1200" baseline="0">
              <a:latin typeface="Times" charset="0"/>
            </a:endParaRPr>
          </a:p>
        </p:txBody>
      </p:sp>
    </p:spTree>
    <p:extLst>
      <p:ext uri="{BB962C8B-B14F-4D97-AF65-F5344CB8AC3E}">
        <p14:creationId xmlns:p14="http://schemas.microsoft.com/office/powerpoint/2010/main" val="202737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2</a:t>
            </a:fld>
            <a:endParaRPr lang="nl-NL" sz="1200" baseline="0">
              <a:latin typeface="Times" charset="0"/>
            </a:endParaRPr>
          </a:p>
        </p:txBody>
      </p:sp>
    </p:spTree>
    <p:extLst>
      <p:ext uri="{BB962C8B-B14F-4D97-AF65-F5344CB8AC3E}">
        <p14:creationId xmlns:p14="http://schemas.microsoft.com/office/powerpoint/2010/main" val="209280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3</a:t>
            </a:fld>
            <a:endParaRPr lang="nl-NL" sz="1200" baseline="0">
              <a:latin typeface="Times" charset="0"/>
            </a:endParaRPr>
          </a:p>
        </p:txBody>
      </p:sp>
    </p:spTree>
    <p:extLst>
      <p:ext uri="{BB962C8B-B14F-4D97-AF65-F5344CB8AC3E}">
        <p14:creationId xmlns:p14="http://schemas.microsoft.com/office/powerpoint/2010/main" val="153375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4</a:t>
            </a:fld>
            <a:endParaRPr lang="nl-NL" sz="1200" baseline="0">
              <a:latin typeface="Times" charset="0"/>
            </a:endParaRPr>
          </a:p>
        </p:txBody>
      </p:sp>
    </p:spTree>
    <p:extLst>
      <p:ext uri="{BB962C8B-B14F-4D97-AF65-F5344CB8AC3E}">
        <p14:creationId xmlns:p14="http://schemas.microsoft.com/office/powerpoint/2010/main" val="291939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5</a:t>
            </a:fld>
            <a:endParaRPr lang="nl-NL" sz="1200" baseline="0">
              <a:latin typeface="Times" charset="0"/>
            </a:endParaRPr>
          </a:p>
        </p:txBody>
      </p:sp>
    </p:spTree>
    <p:extLst>
      <p:ext uri="{BB962C8B-B14F-4D97-AF65-F5344CB8AC3E}">
        <p14:creationId xmlns:p14="http://schemas.microsoft.com/office/powerpoint/2010/main" val="213303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6</a:t>
            </a:fld>
            <a:endParaRPr lang="nl-NL" sz="1200" baseline="0">
              <a:latin typeface="Times" charset="0"/>
            </a:endParaRPr>
          </a:p>
        </p:txBody>
      </p:sp>
    </p:spTree>
    <p:extLst>
      <p:ext uri="{BB962C8B-B14F-4D97-AF65-F5344CB8AC3E}">
        <p14:creationId xmlns:p14="http://schemas.microsoft.com/office/powerpoint/2010/main" val="164355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7</a:t>
            </a:fld>
            <a:endParaRPr lang="nl-NL" sz="1200" baseline="0">
              <a:latin typeface="Times" charset="0"/>
            </a:endParaRPr>
          </a:p>
        </p:txBody>
      </p:sp>
    </p:spTree>
    <p:extLst>
      <p:ext uri="{BB962C8B-B14F-4D97-AF65-F5344CB8AC3E}">
        <p14:creationId xmlns:p14="http://schemas.microsoft.com/office/powerpoint/2010/main" val="295088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8</a:t>
            </a:fld>
            <a:endParaRPr lang="nl-NL" sz="1200" baseline="0">
              <a:latin typeface="Times" charset="0"/>
            </a:endParaRPr>
          </a:p>
        </p:txBody>
      </p:sp>
    </p:spTree>
    <p:extLst>
      <p:ext uri="{BB962C8B-B14F-4D97-AF65-F5344CB8AC3E}">
        <p14:creationId xmlns:p14="http://schemas.microsoft.com/office/powerpoint/2010/main" val="59773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p:cNvSpPr>
            <a:spLocks noGrp="1" noRot="1" noChangeAspect="1" noTextEdit="1"/>
          </p:cNvSpPr>
          <p:nvPr>
            <p:ph type="sldImg"/>
          </p:nvPr>
        </p:nvSpPr>
        <p:spPr>
          <a:ln/>
        </p:spPr>
      </p:sp>
      <p:sp>
        <p:nvSpPr>
          <p:cNvPr id="6147"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Times" charset="0"/>
              <a:ea typeface="ＭＳ Ｐゴシック" charset="0"/>
              <a:cs typeface="ＭＳ Ｐゴシック" charset="0"/>
            </a:endParaRPr>
          </a:p>
        </p:txBody>
      </p:sp>
      <p:sp>
        <p:nvSpPr>
          <p:cNvPr id="6148" name="Tijdelijke aanduiding voor voettekst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r>
              <a:rPr lang="nl-NL" sz="1200" baseline="0">
                <a:latin typeface="Times" charset="0"/>
              </a:rPr>
              <a:t>De Groene Welle</a:t>
            </a:r>
          </a:p>
        </p:txBody>
      </p:sp>
      <p:sp>
        <p:nvSpPr>
          <p:cNvPr id="6149" name="Tijdelijke aanduiding voor dianumm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25000">
                <a:solidFill>
                  <a:schemeClr val="tx1"/>
                </a:solidFill>
                <a:latin typeface="Tahoma" charset="0"/>
                <a:ea typeface="ＭＳ Ｐゴシック" charset="0"/>
                <a:cs typeface="ＭＳ Ｐゴシック" charset="0"/>
              </a:defRPr>
            </a:lvl1pPr>
            <a:lvl2pPr marL="742950" indent="-285750">
              <a:defRPr sz="2400" baseline="-25000">
                <a:solidFill>
                  <a:schemeClr val="tx1"/>
                </a:solidFill>
                <a:latin typeface="Tahoma" charset="0"/>
                <a:ea typeface="ＭＳ Ｐゴシック" charset="0"/>
              </a:defRPr>
            </a:lvl2pPr>
            <a:lvl3pPr marL="1143000" indent="-228600">
              <a:defRPr sz="2400" baseline="-25000">
                <a:solidFill>
                  <a:schemeClr val="tx1"/>
                </a:solidFill>
                <a:latin typeface="Tahoma" charset="0"/>
                <a:ea typeface="ＭＳ Ｐゴシック" charset="0"/>
              </a:defRPr>
            </a:lvl3pPr>
            <a:lvl4pPr marL="1600200" indent="-228600">
              <a:defRPr sz="2400" baseline="-25000">
                <a:solidFill>
                  <a:schemeClr val="tx1"/>
                </a:solidFill>
                <a:latin typeface="Tahoma" charset="0"/>
                <a:ea typeface="ＭＳ Ｐゴシック" charset="0"/>
              </a:defRPr>
            </a:lvl4pPr>
            <a:lvl5pPr marL="2057400" indent="-228600">
              <a:defRPr sz="2400" baseline="-25000">
                <a:solidFill>
                  <a:schemeClr val="tx1"/>
                </a:solidFill>
                <a:latin typeface="Tahoma"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Tahoma"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Tahoma"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Tahoma"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Tahoma" charset="0"/>
                <a:ea typeface="ＭＳ Ｐゴシック" charset="0"/>
              </a:defRPr>
            </a:lvl9pPr>
          </a:lstStyle>
          <a:p>
            <a:fld id="{5FC7B8BC-458F-204A-A85D-DBA646736086}" type="slidenum">
              <a:rPr lang="nl-NL" sz="1200" baseline="0">
                <a:latin typeface="Times" charset="0"/>
              </a:rPr>
              <a:pPr/>
              <a:t>9</a:t>
            </a:fld>
            <a:endParaRPr lang="nl-NL" sz="1200" baseline="0">
              <a:latin typeface="Times" charset="0"/>
            </a:endParaRPr>
          </a:p>
        </p:txBody>
      </p:sp>
    </p:spTree>
    <p:extLst>
      <p:ext uri="{BB962C8B-B14F-4D97-AF65-F5344CB8AC3E}">
        <p14:creationId xmlns:p14="http://schemas.microsoft.com/office/powerpoint/2010/main" val="248781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nl-NL"/>
          </a:p>
        </p:txBody>
      </p:sp>
      <p:sp>
        <p:nvSpPr>
          <p:cNvPr id="3" name="Footer Placeholder 2"/>
          <p:cNvSpPr>
            <a:spLocks noGrp="1"/>
          </p:cNvSpPr>
          <p:nvPr>
            <p:ph type="ftr" sz="quarter" idx="11"/>
          </p:nvPr>
        </p:nvSpPr>
        <p:spPr/>
        <p:txBody>
          <a:bodyPr/>
          <a:lstStyle/>
          <a:p>
            <a:pPr>
              <a:defRPr/>
            </a:pPr>
            <a:endParaRPr lang="nl-NL" altLang="nl-NL"/>
          </a:p>
        </p:txBody>
      </p:sp>
      <p:sp>
        <p:nvSpPr>
          <p:cNvPr id="4" name="Slide Number Placeholder 3"/>
          <p:cNvSpPr>
            <a:spLocks noGrp="1"/>
          </p:cNvSpPr>
          <p:nvPr>
            <p:ph type="sldNum" sz="quarter" idx="12"/>
          </p:nvPr>
        </p:nvSpPr>
        <p:spPr/>
        <p:txBody>
          <a:bodyPr/>
          <a:lstStyle/>
          <a:p>
            <a:fld id="{6DDD7F14-322E-E344-938B-F3EF717BECDB}" type="slidenum">
              <a:rPr lang="nl-NL" smtClean="0"/>
              <a:pPr/>
              <a:t>‹nr.›</a:t>
            </a:fld>
            <a:endParaRPr lang="nl-NL"/>
          </a:p>
        </p:txBody>
      </p:sp>
    </p:spTree>
    <p:extLst>
      <p:ext uri="{BB962C8B-B14F-4D97-AF65-F5344CB8AC3E}">
        <p14:creationId xmlns:p14="http://schemas.microsoft.com/office/powerpoint/2010/main" val="5175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835696" y="764704"/>
            <a:ext cx="4720425" cy="1754326"/>
          </a:xfrm>
          <a:prstGeom prst="rect">
            <a:avLst/>
          </a:prstGeom>
          <a:noFill/>
        </p:spPr>
        <p:txBody>
          <a:bodyPr wrap="square" lIns="91440" tIns="45720" rIns="91440" bIns="45720">
            <a:spAutoFit/>
          </a:bodyPr>
          <a:lstStyle/>
          <a:p>
            <a:pPr algn="ctr"/>
            <a:r>
              <a:rPr lang="nl-N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BEMESTNG BEGONIA</a:t>
            </a:r>
          </a:p>
        </p:txBody>
      </p:sp>
      <p:pic>
        <p:nvPicPr>
          <p:cNvPr id="4" name="Afbeelding 3">
            <a:extLst>
              <a:ext uri="{FF2B5EF4-FFF2-40B4-BE49-F238E27FC236}">
                <a16:creationId xmlns:a16="http://schemas.microsoft.com/office/drawing/2014/main" id="{810FC72B-436F-418E-A2B5-59C7ABA6A536}"/>
              </a:ext>
            </a:extLst>
          </p:cNvPr>
          <p:cNvPicPr>
            <a:picLocks noChangeAspect="1"/>
          </p:cNvPicPr>
          <p:nvPr/>
        </p:nvPicPr>
        <p:blipFill>
          <a:blip r:embed="rId3"/>
          <a:stretch>
            <a:fillRect/>
          </a:stretch>
        </p:blipFill>
        <p:spPr>
          <a:xfrm>
            <a:off x="2195736" y="2775119"/>
            <a:ext cx="4150221" cy="31277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39805" y="1916832"/>
            <a:ext cx="5805000" cy="2205056"/>
          </a:xfrm>
        </p:spPr>
        <p:txBody>
          <a:bodyPr>
            <a:noAutofit/>
          </a:bodyPr>
          <a:lstStyle/>
          <a:p>
            <a:pPr indent="0">
              <a:buNone/>
            </a:pPr>
            <a:r>
              <a:rPr lang="nl-NL" sz="2400" dirty="0"/>
              <a:t>7. BEREKEN A-B BAK</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0958F5CC-B77D-40A4-9B86-9B57F999F203}"/>
              </a:ext>
            </a:extLst>
          </p:cNvPr>
          <p:cNvPicPr>
            <a:picLocks noChangeAspect="1"/>
          </p:cNvPicPr>
          <p:nvPr/>
        </p:nvPicPr>
        <p:blipFill>
          <a:blip r:embed="rId4"/>
          <a:stretch>
            <a:fillRect/>
          </a:stretch>
        </p:blipFill>
        <p:spPr>
          <a:xfrm>
            <a:off x="540635" y="2586019"/>
            <a:ext cx="7189043" cy="2525880"/>
          </a:xfrm>
          <a:prstGeom prst="rect">
            <a:avLst/>
          </a:prstGeom>
        </p:spPr>
      </p:pic>
    </p:spTree>
    <p:extLst>
      <p:ext uri="{BB962C8B-B14F-4D97-AF65-F5344CB8AC3E}">
        <p14:creationId xmlns:p14="http://schemas.microsoft.com/office/powerpoint/2010/main" val="3435001507"/>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938826" y="1374748"/>
            <a:ext cx="5805000" cy="2205056"/>
          </a:xfrm>
        </p:spPr>
        <p:txBody>
          <a:bodyPr>
            <a:noAutofit/>
          </a:bodyPr>
          <a:lstStyle/>
          <a:p>
            <a:pPr indent="0">
              <a:buNone/>
            </a:pPr>
            <a:r>
              <a:rPr lang="nl-NL" sz="2400" dirty="0"/>
              <a:t>7. BEREKEN A-B BAK   VEGETATIEF</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658179F5-C020-4940-A394-30E0BBD905BB}"/>
              </a:ext>
            </a:extLst>
          </p:cNvPr>
          <p:cNvPicPr>
            <a:picLocks noChangeAspect="1"/>
          </p:cNvPicPr>
          <p:nvPr/>
        </p:nvPicPr>
        <p:blipFill>
          <a:blip r:embed="rId4"/>
          <a:stretch>
            <a:fillRect/>
          </a:stretch>
        </p:blipFill>
        <p:spPr>
          <a:xfrm>
            <a:off x="972361" y="1916832"/>
            <a:ext cx="6531321" cy="4553845"/>
          </a:xfrm>
          <a:prstGeom prst="rect">
            <a:avLst/>
          </a:prstGeom>
        </p:spPr>
      </p:pic>
    </p:spTree>
    <p:extLst>
      <p:ext uri="{BB962C8B-B14F-4D97-AF65-F5344CB8AC3E}">
        <p14:creationId xmlns:p14="http://schemas.microsoft.com/office/powerpoint/2010/main" val="4127251489"/>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938826" y="1374748"/>
            <a:ext cx="5805000" cy="2205056"/>
          </a:xfrm>
        </p:spPr>
        <p:txBody>
          <a:bodyPr>
            <a:noAutofit/>
          </a:bodyPr>
          <a:lstStyle/>
          <a:p>
            <a:pPr indent="0">
              <a:buNone/>
            </a:pPr>
            <a:r>
              <a:rPr lang="nl-NL" sz="2400" dirty="0"/>
              <a:t>8. BEREKEN A-B BAK   AFHARDEN</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6" name="Afbeelding 5">
            <a:extLst>
              <a:ext uri="{FF2B5EF4-FFF2-40B4-BE49-F238E27FC236}">
                <a16:creationId xmlns:a16="http://schemas.microsoft.com/office/drawing/2014/main" id="{C652EB52-A698-96C8-0B62-598647740C0C}"/>
              </a:ext>
            </a:extLst>
          </p:cNvPr>
          <p:cNvPicPr>
            <a:picLocks noChangeAspect="1"/>
          </p:cNvPicPr>
          <p:nvPr/>
        </p:nvPicPr>
        <p:blipFill>
          <a:blip r:embed="rId4"/>
          <a:stretch>
            <a:fillRect/>
          </a:stretch>
        </p:blipFill>
        <p:spPr>
          <a:xfrm>
            <a:off x="438150" y="2362173"/>
            <a:ext cx="8705850" cy="3267075"/>
          </a:xfrm>
          <a:prstGeom prst="rect">
            <a:avLst/>
          </a:prstGeom>
        </p:spPr>
      </p:pic>
    </p:spTree>
    <p:extLst>
      <p:ext uri="{BB962C8B-B14F-4D97-AF65-F5344CB8AC3E}">
        <p14:creationId xmlns:p14="http://schemas.microsoft.com/office/powerpoint/2010/main" val="4089981701"/>
      </p:ext>
    </p:extLst>
  </p:cSld>
  <p:clrMapOvr>
    <a:masterClrMapping/>
  </p:clrMapOvr>
  <p:transition advTm="684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39805" y="1916832"/>
            <a:ext cx="5805000" cy="2205056"/>
          </a:xfrm>
        </p:spPr>
        <p:txBody>
          <a:bodyPr>
            <a:noAutofit/>
          </a:bodyPr>
          <a:lstStyle/>
          <a:p>
            <a:pPr indent="0">
              <a:buNone/>
            </a:pPr>
            <a:r>
              <a:rPr lang="nl-NL" sz="2400" dirty="0"/>
              <a:t>8. BEREKEN A-B BAK</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6" name="Afbeelding 5">
            <a:extLst>
              <a:ext uri="{FF2B5EF4-FFF2-40B4-BE49-F238E27FC236}">
                <a16:creationId xmlns:a16="http://schemas.microsoft.com/office/drawing/2014/main" id="{67EE3CF0-9969-D780-D469-643BDAFA6B55}"/>
              </a:ext>
            </a:extLst>
          </p:cNvPr>
          <p:cNvPicPr>
            <a:picLocks noChangeAspect="1"/>
          </p:cNvPicPr>
          <p:nvPr/>
        </p:nvPicPr>
        <p:blipFill>
          <a:blip r:embed="rId4"/>
          <a:stretch>
            <a:fillRect/>
          </a:stretch>
        </p:blipFill>
        <p:spPr>
          <a:xfrm>
            <a:off x="1259632" y="2435962"/>
            <a:ext cx="6016584" cy="4103797"/>
          </a:xfrm>
          <a:prstGeom prst="rect">
            <a:avLst/>
          </a:prstGeom>
        </p:spPr>
      </p:pic>
    </p:spTree>
    <p:extLst>
      <p:ext uri="{BB962C8B-B14F-4D97-AF65-F5344CB8AC3E}">
        <p14:creationId xmlns:p14="http://schemas.microsoft.com/office/powerpoint/2010/main" val="2505234896"/>
      </p:ext>
    </p:extLst>
  </p:cSld>
  <p:clrMapOvr>
    <a:masterClrMapping/>
  </p:clrMapOvr>
  <p:transition advTm="684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6125120" cy="2205056"/>
          </a:xfrm>
        </p:spPr>
        <p:txBody>
          <a:bodyPr>
            <a:noAutofit/>
          </a:bodyPr>
          <a:lstStyle/>
          <a:p>
            <a:pPr indent="0">
              <a:buNone/>
            </a:pPr>
            <a:r>
              <a:rPr lang="nl-NL" sz="2400" dirty="0"/>
              <a:t>1  DE PLANT</a:t>
            </a:r>
          </a:p>
          <a:p>
            <a:pPr indent="0">
              <a:buNone/>
            </a:pPr>
            <a:r>
              <a:rPr lang="nl-NL" sz="2400" dirty="0"/>
              <a:t>2. DE TEELT</a:t>
            </a:r>
          </a:p>
          <a:p>
            <a:pPr indent="0">
              <a:buNone/>
            </a:pPr>
            <a:r>
              <a:rPr lang="nl-NL" sz="2400" dirty="0"/>
              <a:t>3. STANDAARD ADVIES</a:t>
            </a:r>
          </a:p>
          <a:p>
            <a:pPr indent="0">
              <a:buNone/>
            </a:pPr>
            <a:r>
              <a:rPr lang="nl-NL" sz="2400" dirty="0"/>
              <a:t>4. AANPASSEN </a:t>
            </a:r>
            <a:r>
              <a:rPr lang="nl-NL" sz="2400" dirty="0" err="1"/>
              <a:t>Ec</a:t>
            </a:r>
            <a:endParaRPr lang="nl-NL" sz="2400" dirty="0"/>
          </a:p>
          <a:p>
            <a:pPr indent="0">
              <a:buNone/>
            </a:pPr>
            <a:r>
              <a:rPr lang="nl-NL" sz="2400" dirty="0"/>
              <a:t>5. AANPASSEN pH</a:t>
            </a:r>
          </a:p>
          <a:p>
            <a:pPr indent="0">
              <a:buNone/>
            </a:pPr>
            <a:r>
              <a:rPr lang="nl-NL" sz="2400" dirty="0"/>
              <a:t>6. AANPASSEN GEDURENDE DE TEELT</a:t>
            </a:r>
          </a:p>
          <a:p>
            <a:pPr indent="0">
              <a:buNone/>
            </a:pPr>
            <a:r>
              <a:rPr lang="nl-NL" sz="2400" dirty="0"/>
              <a:t>7. BEREKEN A-B BAK START</a:t>
            </a:r>
          </a:p>
          <a:p>
            <a:pPr indent="0">
              <a:buNone/>
            </a:pPr>
            <a:r>
              <a:rPr lang="nl-NL" sz="2400" dirty="0"/>
              <a:t>8. BEREKEN A-B BAK AFRONDEN TEELT</a:t>
            </a:r>
          </a:p>
          <a:p>
            <a:pPr indent="0">
              <a:buNone/>
            </a:pPr>
            <a:r>
              <a:rPr lang="nl-NL" sz="2400" dirty="0"/>
              <a:t>Of</a:t>
            </a:r>
          </a:p>
          <a:p>
            <a:pPr indent="0">
              <a:buNone/>
            </a:pPr>
            <a:r>
              <a:rPr lang="nl-NL" sz="2400" dirty="0"/>
              <a:t>7.  BIJ BOOMKWEKERIJ VOLLE GROND  JAARLIJKSE DOSERING</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spTree>
    <p:extLst>
      <p:ext uri="{BB962C8B-B14F-4D97-AF65-F5344CB8AC3E}">
        <p14:creationId xmlns:p14="http://schemas.microsoft.com/office/powerpoint/2010/main" val="2606999199"/>
      </p:ext>
    </p:extLst>
  </p:cSld>
  <p:clrMapOvr>
    <a:masterClrMapping/>
  </p:clrMapOvr>
  <p:transition advTm="684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48559E9-00C5-4395-A28E-373C8AE102F2}"/>
              </a:ext>
            </a:extLst>
          </p:cNvPr>
          <p:cNvPicPr>
            <a:picLocks noChangeAspect="1"/>
          </p:cNvPicPr>
          <p:nvPr/>
        </p:nvPicPr>
        <p:blipFill>
          <a:blip r:embed="rId3"/>
          <a:stretch>
            <a:fillRect/>
          </a:stretch>
        </p:blipFill>
        <p:spPr>
          <a:xfrm>
            <a:off x="6804248" y="4822313"/>
            <a:ext cx="1918002" cy="1918002"/>
          </a:xfrm>
          <a:prstGeom prst="rect">
            <a:avLst/>
          </a:prstGeom>
        </p:spPr>
      </p:pic>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5805000" cy="2205056"/>
          </a:xfrm>
        </p:spPr>
        <p:txBody>
          <a:bodyPr>
            <a:noAutofit/>
          </a:bodyPr>
          <a:lstStyle/>
          <a:p>
            <a:pPr indent="0">
              <a:buNone/>
            </a:pPr>
            <a:r>
              <a:rPr lang="nl-NL" sz="2400" dirty="0"/>
              <a:t>1  DE PLANT</a:t>
            </a:r>
          </a:p>
          <a:p>
            <a:pPr indent="0">
              <a:buNone/>
            </a:pPr>
            <a:r>
              <a:rPr lang="nl-NL" sz="2400" dirty="0"/>
              <a:t>De Begonia is een mooie kamerplant die van oorsprong voorkomt in vochtige warme en bosrijke gebieden. Hij blijft klein van formaat maar is groots in kleur. Begonia's hebben vrouwelijke en mannelijke bloemen. De vrouwelijke bloemen zijn herkenbaar aan de driehoekige verdikking onder de bloemen waar zich het vruchtbeginsel bevindt</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4"/>
          <a:stretch>
            <a:fillRect/>
          </a:stretch>
        </p:blipFill>
        <p:spPr>
          <a:xfrm>
            <a:off x="7276216" y="153399"/>
            <a:ext cx="1621323" cy="1221349"/>
          </a:xfrm>
          <a:prstGeom prst="rect">
            <a:avLst/>
          </a:prstGeom>
        </p:spPr>
      </p:pic>
    </p:spTree>
    <p:extLst>
      <p:ext uri="{BB962C8B-B14F-4D97-AF65-F5344CB8AC3E}">
        <p14:creationId xmlns:p14="http://schemas.microsoft.com/office/powerpoint/2010/main" val="2068266723"/>
      </p:ext>
    </p:extLst>
  </p:cSld>
  <p:clrMapOvr>
    <a:masterClrMapping/>
  </p:clrMapOvr>
  <p:transition advTm="684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259632" y="1374748"/>
            <a:ext cx="5805000" cy="2205056"/>
          </a:xfrm>
        </p:spPr>
        <p:txBody>
          <a:bodyPr>
            <a:noAutofit/>
          </a:bodyPr>
          <a:lstStyle/>
          <a:p>
            <a:pPr indent="0">
              <a:buNone/>
            </a:pPr>
            <a:endParaRPr lang="nl-NL" sz="2400" dirty="0"/>
          </a:p>
          <a:p>
            <a:pPr indent="0">
              <a:buNone/>
            </a:pPr>
            <a:r>
              <a:rPr lang="nl-NL" sz="2400" dirty="0"/>
              <a:t>2. DE TEELT</a:t>
            </a:r>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sp>
        <p:nvSpPr>
          <p:cNvPr id="3" name="Rechthoek 2">
            <a:extLst>
              <a:ext uri="{FF2B5EF4-FFF2-40B4-BE49-F238E27FC236}">
                <a16:creationId xmlns:a16="http://schemas.microsoft.com/office/drawing/2014/main" id="{75038764-2F4C-4A52-8F11-10936658DC98}"/>
              </a:ext>
            </a:extLst>
          </p:cNvPr>
          <p:cNvSpPr/>
          <p:nvPr/>
        </p:nvSpPr>
        <p:spPr>
          <a:xfrm>
            <a:off x="1259632" y="2340717"/>
            <a:ext cx="6390456" cy="4801314"/>
          </a:xfrm>
          <a:prstGeom prst="rect">
            <a:avLst/>
          </a:prstGeom>
        </p:spPr>
        <p:txBody>
          <a:bodyPr wrap="square">
            <a:spAutoFit/>
          </a:bodyPr>
          <a:lstStyle/>
          <a:p>
            <a:r>
              <a:rPr lang="nl-NL" sz="2400" dirty="0"/>
              <a:t>De Begonia is een kamerplant die makkelijk te stekken en te kruisen is. Hierdoor zijn er ontelbare soorten. Vele soorten zijn zelfs te vermeerderen door middel van een blad met een steeltje in de grond te steken. Zorg voor een vochtige omgeving, anders is het blad niet in staat om </a:t>
            </a:r>
            <a:r>
              <a:rPr lang="nl-NL" sz="2400" dirty="0" err="1"/>
              <a:t>optijd</a:t>
            </a:r>
            <a:r>
              <a:rPr lang="nl-NL" sz="2400" dirty="0"/>
              <a:t> wortels te maken voor de vochtopname. De grond rondom een bloeiende Begonia of Bladbegonia dient ten alle tijden vochtig te zijn.</a:t>
            </a:r>
          </a:p>
          <a:p>
            <a:r>
              <a:rPr lang="nl-NL" sz="2400" dirty="0"/>
              <a:t>Teel een bladbegonia in een kas met schaduwdoek..</a:t>
            </a:r>
          </a:p>
          <a:p>
            <a:endParaRPr lang="nl-NL" dirty="0"/>
          </a:p>
        </p:txBody>
      </p:sp>
    </p:spTree>
    <p:extLst>
      <p:ext uri="{BB962C8B-B14F-4D97-AF65-F5344CB8AC3E}">
        <p14:creationId xmlns:p14="http://schemas.microsoft.com/office/powerpoint/2010/main" val="4098462193"/>
      </p:ext>
    </p:extLst>
  </p:cSld>
  <p:clrMapOvr>
    <a:masterClrMapping/>
  </p:clrMapOvr>
  <p:transition advTm="684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610411" y="1590995"/>
            <a:ext cx="5805000" cy="2205056"/>
          </a:xfrm>
        </p:spPr>
        <p:txBody>
          <a:bodyPr>
            <a:noAutofit/>
          </a:bodyPr>
          <a:lstStyle/>
          <a:p>
            <a:pPr indent="0">
              <a:buNone/>
            </a:pPr>
            <a:r>
              <a:rPr lang="nl-NL" sz="2400" dirty="0"/>
              <a:t>3. STANDAARD ADVIES</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4" name="Afbeelding 3">
            <a:extLst>
              <a:ext uri="{FF2B5EF4-FFF2-40B4-BE49-F238E27FC236}">
                <a16:creationId xmlns:a16="http://schemas.microsoft.com/office/drawing/2014/main" id="{05D56200-587F-4CE9-80A3-327F7948317B}"/>
              </a:ext>
            </a:extLst>
          </p:cNvPr>
          <p:cNvPicPr>
            <a:picLocks noChangeAspect="1"/>
          </p:cNvPicPr>
          <p:nvPr/>
        </p:nvPicPr>
        <p:blipFill>
          <a:blip r:embed="rId4"/>
          <a:stretch>
            <a:fillRect/>
          </a:stretch>
        </p:blipFill>
        <p:spPr>
          <a:xfrm>
            <a:off x="251520" y="2493498"/>
            <a:ext cx="8515192" cy="503454"/>
          </a:xfrm>
          <a:prstGeom prst="rect">
            <a:avLst/>
          </a:prstGeom>
        </p:spPr>
      </p:pic>
      <p:sp>
        <p:nvSpPr>
          <p:cNvPr id="6" name="Tekstvak 5">
            <a:extLst>
              <a:ext uri="{FF2B5EF4-FFF2-40B4-BE49-F238E27FC236}">
                <a16:creationId xmlns:a16="http://schemas.microsoft.com/office/drawing/2014/main" id="{10325DC5-97B1-4C4B-AF5B-01E8609F1C1A}"/>
              </a:ext>
            </a:extLst>
          </p:cNvPr>
          <p:cNvSpPr txBox="1"/>
          <p:nvPr/>
        </p:nvSpPr>
        <p:spPr>
          <a:xfrm>
            <a:off x="1043608" y="3429000"/>
            <a:ext cx="6489981" cy="1200329"/>
          </a:xfrm>
          <a:prstGeom prst="rect">
            <a:avLst/>
          </a:prstGeom>
          <a:noFill/>
        </p:spPr>
        <p:txBody>
          <a:bodyPr wrap="square" rtlCol="0">
            <a:spAutoFit/>
          </a:bodyPr>
          <a:lstStyle/>
          <a:p>
            <a:r>
              <a:rPr lang="nl-NL" sz="2400" dirty="0"/>
              <a:t>HIERBOVEN STAAT HET ADVIES VOOR VEGETATIEVE STADIUM</a:t>
            </a:r>
            <a:r>
              <a:rPr lang="nl-NL" dirty="0"/>
              <a:t>.: </a:t>
            </a:r>
            <a:r>
              <a:rPr lang="nl-NL" sz="2400" dirty="0"/>
              <a:t>7.2.5</a:t>
            </a:r>
          </a:p>
          <a:p>
            <a:endParaRPr lang="nl-NL" sz="2400" dirty="0"/>
          </a:p>
        </p:txBody>
      </p:sp>
    </p:spTree>
    <p:extLst>
      <p:ext uri="{BB962C8B-B14F-4D97-AF65-F5344CB8AC3E}">
        <p14:creationId xmlns:p14="http://schemas.microsoft.com/office/powerpoint/2010/main" val="2658462628"/>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610411" y="1590995"/>
            <a:ext cx="5805000" cy="2205056"/>
          </a:xfrm>
        </p:spPr>
        <p:txBody>
          <a:bodyPr>
            <a:noAutofit/>
          </a:bodyPr>
          <a:lstStyle/>
          <a:p>
            <a:pPr indent="0">
              <a:buNone/>
            </a:pPr>
            <a:r>
              <a:rPr lang="nl-NL" sz="2400" dirty="0"/>
              <a:t>3. STANDAARD ADVIES</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sp>
        <p:nvSpPr>
          <p:cNvPr id="6" name="Tekstvak 5">
            <a:extLst>
              <a:ext uri="{FF2B5EF4-FFF2-40B4-BE49-F238E27FC236}">
                <a16:creationId xmlns:a16="http://schemas.microsoft.com/office/drawing/2014/main" id="{10325DC5-97B1-4C4B-AF5B-01E8609F1C1A}"/>
              </a:ext>
            </a:extLst>
          </p:cNvPr>
          <p:cNvSpPr txBox="1"/>
          <p:nvPr/>
        </p:nvSpPr>
        <p:spPr>
          <a:xfrm>
            <a:off x="1043608" y="3596577"/>
            <a:ext cx="6489981" cy="3046988"/>
          </a:xfrm>
          <a:prstGeom prst="rect">
            <a:avLst/>
          </a:prstGeom>
          <a:noFill/>
        </p:spPr>
        <p:txBody>
          <a:bodyPr wrap="square" rtlCol="0">
            <a:spAutoFit/>
          </a:bodyPr>
          <a:lstStyle/>
          <a:p>
            <a:r>
              <a:rPr lang="nl-NL" sz="2400" dirty="0"/>
              <a:t>HIERBOVEN STAAT HET ADVIES VOOR </a:t>
            </a:r>
          </a:p>
          <a:p>
            <a:r>
              <a:rPr lang="nl-NL" sz="2400" dirty="0"/>
              <a:t>SPOREN ELEMENTEN</a:t>
            </a:r>
          </a:p>
          <a:p>
            <a:endParaRPr lang="nl-NL" sz="2400" dirty="0"/>
          </a:p>
          <a:p>
            <a:r>
              <a:rPr lang="nl-NL" sz="2400" dirty="0"/>
              <a:t>BIJ BEGONIA MOET:</a:t>
            </a:r>
          </a:p>
          <a:p>
            <a:pPr marL="342900" indent="-342900">
              <a:buFont typeface="Arial" panose="020B0604020202020204" pitchFamily="34" charset="0"/>
              <a:buChar char="•"/>
            </a:pPr>
            <a:r>
              <a:rPr lang="nl-NL" sz="2400" dirty="0"/>
              <a:t>IJZER VERHOOGD WORDEN NAAR 20</a:t>
            </a:r>
          </a:p>
          <a:p>
            <a:pPr marL="342900" indent="-342900">
              <a:buFont typeface="Arial" panose="020B0604020202020204" pitchFamily="34" charset="0"/>
              <a:buChar char="•"/>
            </a:pPr>
            <a:r>
              <a:rPr lang="nl-NL" sz="2400" dirty="0"/>
              <a:t>BORIUM VERHOGEN WE NAAR 15</a:t>
            </a:r>
          </a:p>
          <a:p>
            <a:endParaRPr lang="nl-NL" sz="2400" dirty="0"/>
          </a:p>
          <a:p>
            <a:endParaRPr lang="nl-NL" sz="2400" dirty="0"/>
          </a:p>
        </p:txBody>
      </p:sp>
      <p:pic>
        <p:nvPicPr>
          <p:cNvPr id="3" name="Afbeelding 2">
            <a:extLst>
              <a:ext uri="{FF2B5EF4-FFF2-40B4-BE49-F238E27FC236}">
                <a16:creationId xmlns:a16="http://schemas.microsoft.com/office/drawing/2014/main" id="{75B4D0AC-FB5A-45E9-8097-213A42E16D40}"/>
              </a:ext>
            </a:extLst>
          </p:cNvPr>
          <p:cNvPicPr>
            <a:picLocks noChangeAspect="1"/>
          </p:cNvPicPr>
          <p:nvPr/>
        </p:nvPicPr>
        <p:blipFill>
          <a:blip r:embed="rId4"/>
          <a:stretch>
            <a:fillRect/>
          </a:stretch>
        </p:blipFill>
        <p:spPr>
          <a:xfrm>
            <a:off x="1187623" y="2214721"/>
            <a:ext cx="7148027" cy="1358295"/>
          </a:xfrm>
          <a:prstGeom prst="rect">
            <a:avLst/>
          </a:prstGeom>
        </p:spPr>
      </p:pic>
    </p:spTree>
    <p:extLst>
      <p:ext uri="{BB962C8B-B14F-4D97-AF65-F5344CB8AC3E}">
        <p14:creationId xmlns:p14="http://schemas.microsoft.com/office/powerpoint/2010/main" val="1228934867"/>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5805000" cy="2205056"/>
          </a:xfrm>
        </p:spPr>
        <p:txBody>
          <a:bodyPr>
            <a:noAutofit/>
          </a:bodyPr>
          <a:lstStyle/>
          <a:p>
            <a:pPr indent="0">
              <a:buNone/>
            </a:pPr>
            <a:r>
              <a:rPr lang="nl-NL" sz="2400" dirty="0"/>
              <a:t>4. AANPASSEN </a:t>
            </a:r>
            <a:r>
              <a:rPr lang="nl-NL" sz="2400" dirty="0" err="1"/>
              <a:t>Ec</a:t>
            </a:r>
            <a:endParaRPr lang="nl-NL" sz="2400" dirty="0"/>
          </a:p>
          <a:p>
            <a:pPr indent="0">
              <a:buNone/>
            </a:pPr>
            <a:endParaRPr lang="nl-NL" sz="2400" dirty="0"/>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0B3D9DE0-1162-4D6C-A1F2-139309D97081}"/>
              </a:ext>
            </a:extLst>
          </p:cNvPr>
          <p:cNvPicPr>
            <a:picLocks noChangeAspect="1"/>
          </p:cNvPicPr>
          <p:nvPr/>
        </p:nvPicPr>
        <p:blipFill>
          <a:blip r:embed="rId4"/>
          <a:stretch>
            <a:fillRect/>
          </a:stretch>
        </p:blipFill>
        <p:spPr>
          <a:xfrm>
            <a:off x="623887" y="2605087"/>
            <a:ext cx="7048897" cy="1647825"/>
          </a:xfrm>
          <a:prstGeom prst="rect">
            <a:avLst/>
          </a:prstGeom>
        </p:spPr>
      </p:pic>
      <p:sp>
        <p:nvSpPr>
          <p:cNvPr id="4" name="Tekstvak 3">
            <a:extLst>
              <a:ext uri="{FF2B5EF4-FFF2-40B4-BE49-F238E27FC236}">
                <a16:creationId xmlns:a16="http://schemas.microsoft.com/office/drawing/2014/main" id="{6C7CBB2A-22ED-4EF4-968A-DCF2CB79EC2F}"/>
              </a:ext>
            </a:extLst>
          </p:cNvPr>
          <p:cNvSpPr txBox="1"/>
          <p:nvPr/>
        </p:nvSpPr>
        <p:spPr>
          <a:xfrm>
            <a:off x="623887" y="4368498"/>
            <a:ext cx="7048897" cy="830997"/>
          </a:xfrm>
          <a:prstGeom prst="rect">
            <a:avLst/>
          </a:prstGeom>
          <a:noFill/>
        </p:spPr>
        <p:txBody>
          <a:bodyPr wrap="square" rtlCol="0">
            <a:spAutoFit/>
          </a:bodyPr>
          <a:lstStyle/>
          <a:p>
            <a:r>
              <a:rPr lang="nl-NL" sz="2400" dirty="0"/>
              <a:t>BEGONIA HEEFT </a:t>
            </a:r>
            <a:r>
              <a:rPr lang="nl-NL" sz="2400" dirty="0" err="1"/>
              <a:t>Ec</a:t>
            </a:r>
            <a:r>
              <a:rPr lang="nl-NL" sz="2400" dirty="0"/>
              <a:t> GEVOELIGHEID 2. DAT BETEKEND DAT WIJ DRUPPELEN MET </a:t>
            </a:r>
            <a:r>
              <a:rPr lang="nl-NL" sz="2400" dirty="0" err="1"/>
              <a:t>Ec</a:t>
            </a:r>
            <a:r>
              <a:rPr lang="nl-NL" sz="2400" dirty="0"/>
              <a:t> 1,4</a:t>
            </a:r>
          </a:p>
        </p:txBody>
      </p:sp>
    </p:spTree>
    <p:extLst>
      <p:ext uri="{BB962C8B-B14F-4D97-AF65-F5344CB8AC3E}">
        <p14:creationId xmlns:p14="http://schemas.microsoft.com/office/powerpoint/2010/main" val="4094047066"/>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1629136"/>
            <a:ext cx="5805000" cy="2205056"/>
          </a:xfrm>
        </p:spPr>
        <p:txBody>
          <a:bodyPr>
            <a:noAutofit/>
          </a:bodyPr>
          <a:lstStyle/>
          <a:p>
            <a:pPr indent="0">
              <a:buNone/>
            </a:pPr>
            <a:r>
              <a:rPr lang="nl-NL" sz="2400" dirty="0"/>
              <a:t>5. AANPASSEN pH</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6D4B8E4E-9C4D-4F55-84A7-1E34A6950D64}"/>
              </a:ext>
            </a:extLst>
          </p:cNvPr>
          <p:cNvPicPr>
            <a:picLocks noChangeAspect="1"/>
          </p:cNvPicPr>
          <p:nvPr/>
        </p:nvPicPr>
        <p:blipFill>
          <a:blip r:embed="rId4"/>
          <a:stretch>
            <a:fillRect/>
          </a:stretch>
        </p:blipFill>
        <p:spPr>
          <a:xfrm>
            <a:off x="685800" y="2100262"/>
            <a:ext cx="6986984" cy="2657475"/>
          </a:xfrm>
          <a:prstGeom prst="rect">
            <a:avLst/>
          </a:prstGeom>
        </p:spPr>
      </p:pic>
      <p:sp>
        <p:nvSpPr>
          <p:cNvPr id="6" name="Tekstvak 5">
            <a:extLst>
              <a:ext uri="{FF2B5EF4-FFF2-40B4-BE49-F238E27FC236}">
                <a16:creationId xmlns:a16="http://schemas.microsoft.com/office/drawing/2014/main" id="{616B3A28-7574-427A-84AC-0DC78ED382E2}"/>
              </a:ext>
            </a:extLst>
          </p:cNvPr>
          <p:cNvSpPr txBox="1"/>
          <p:nvPr/>
        </p:nvSpPr>
        <p:spPr>
          <a:xfrm>
            <a:off x="685800" y="5067752"/>
            <a:ext cx="8100392" cy="830997"/>
          </a:xfrm>
          <a:prstGeom prst="rect">
            <a:avLst/>
          </a:prstGeom>
          <a:noFill/>
        </p:spPr>
        <p:txBody>
          <a:bodyPr wrap="square" rtlCol="0">
            <a:spAutoFit/>
          </a:bodyPr>
          <a:lstStyle/>
          <a:p>
            <a:r>
              <a:rPr lang="nl-NL" sz="2400" dirty="0"/>
              <a:t>BEGONIA VERLANGT EEN HOGE pH CODE 5.</a:t>
            </a:r>
          </a:p>
          <a:p>
            <a:r>
              <a:rPr lang="nl-NL" sz="2400" dirty="0"/>
              <a:t>WE HOUDEN DE pH in GROND TUSSEN DE 5,5 EN 6,3</a:t>
            </a:r>
          </a:p>
        </p:txBody>
      </p:sp>
    </p:spTree>
    <p:extLst>
      <p:ext uri="{BB962C8B-B14F-4D97-AF65-F5344CB8AC3E}">
        <p14:creationId xmlns:p14="http://schemas.microsoft.com/office/powerpoint/2010/main" val="838782881"/>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28589" y="387323"/>
            <a:ext cx="5686822" cy="987425"/>
          </a:xfrm>
        </p:spPr>
        <p:txBody>
          <a:bodyPr>
            <a:normAutofit fontScale="90000"/>
          </a:bodyPr>
          <a:lstStyle/>
          <a:p>
            <a:pPr algn="ctr"/>
            <a:r>
              <a:rPr lang="nl-NL" sz="4000" b="1" dirty="0">
                <a:latin typeface="Tahoma" charset="0"/>
                <a:ea typeface="ＭＳ Ｐゴシック" charset="0"/>
                <a:cs typeface="ＭＳ Ｐゴシック" charset="0"/>
              </a:rPr>
              <a:t>BEMESTINGSADVIES</a:t>
            </a:r>
            <a:br>
              <a:rPr lang="nl-NL" sz="4000" b="1" dirty="0">
                <a:latin typeface="Tahoma" charset="0"/>
                <a:ea typeface="ＭＳ Ｐゴシック" charset="0"/>
                <a:cs typeface="ＭＳ Ｐゴシック" charset="0"/>
              </a:rPr>
            </a:br>
            <a:r>
              <a:rPr lang="nl-NL" sz="4000" b="1" dirty="0">
                <a:latin typeface="Tahoma" charset="0"/>
                <a:ea typeface="ＭＳ Ｐゴシック" charset="0"/>
                <a:cs typeface="ＭＳ Ｐゴシック" charset="0"/>
              </a:rPr>
              <a:t>BEGONIA</a:t>
            </a:r>
          </a:p>
        </p:txBody>
      </p:sp>
      <p:sp>
        <p:nvSpPr>
          <p:cNvPr id="5" name="Tijdelijke aanduiding voor inhoud 4">
            <a:extLst>
              <a:ext uri="{FF2B5EF4-FFF2-40B4-BE49-F238E27FC236}">
                <a16:creationId xmlns:a16="http://schemas.microsoft.com/office/drawing/2014/main" id="{32CD9624-72D5-4E01-9FCE-F52E023E3813}"/>
              </a:ext>
            </a:extLst>
          </p:cNvPr>
          <p:cNvSpPr>
            <a:spLocks noGrp="1"/>
          </p:cNvSpPr>
          <p:nvPr>
            <p:ph idx="1"/>
          </p:nvPr>
        </p:nvSpPr>
        <p:spPr>
          <a:xfrm>
            <a:off x="1471216" y="2163442"/>
            <a:ext cx="5805000" cy="2205056"/>
          </a:xfrm>
        </p:spPr>
        <p:txBody>
          <a:bodyPr>
            <a:noAutofit/>
          </a:bodyPr>
          <a:lstStyle/>
          <a:p>
            <a:pPr indent="0">
              <a:buNone/>
            </a:pPr>
            <a:r>
              <a:rPr lang="nl-NL" sz="2400" dirty="0"/>
              <a:t>6. AANPASSEN GEDURENDE DE TEELT</a:t>
            </a:r>
          </a:p>
          <a:p>
            <a:pPr indent="0">
              <a:buNone/>
            </a:pPr>
            <a:endParaRPr lang="nl-NL" sz="2400" dirty="0"/>
          </a:p>
        </p:txBody>
      </p:sp>
      <p:pic>
        <p:nvPicPr>
          <p:cNvPr id="2" name="Afbeelding 1">
            <a:extLst>
              <a:ext uri="{FF2B5EF4-FFF2-40B4-BE49-F238E27FC236}">
                <a16:creationId xmlns:a16="http://schemas.microsoft.com/office/drawing/2014/main" id="{8AED257A-57BB-4EE4-A8F2-B60D4F2A7F8B}"/>
              </a:ext>
            </a:extLst>
          </p:cNvPr>
          <p:cNvPicPr>
            <a:picLocks noChangeAspect="1"/>
          </p:cNvPicPr>
          <p:nvPr/>
        </p:nvPicPr>
        <p:blipFill>
          <a:blip r:embed="rId3"/>
          <a:stretch>
            <a:fillRect/>
          </a:stretch>
        </p:blipFill>
        <p:spPr>
          <a:xfrm>
            <a:off x="7276216" y="153399"/>
            <a:ext cx="1621323" cy="1221349"/>
          </a:xfrm>
          <a:prstGeom prst="rect">
            <a:avLst/>
          </a:prstGeom>
        </p:spPr>
      </p:pic>
      <p:pic>
        <p:nvPicPr>
          <p:cNvPr id="3" name="Afbeelding 2">
            <a:extLst>
              <a:ext uri="{FF2B5EF4-FFF2-40B4-BE49-F238E27FC236}">
                <a16:creationId xmlns:a16="http://schemas.microsoft.com/office/drawing/2014/main" id="{9400E553-1E8F-482E-ACB6-C29FE55CADD4}"/>
              </a:ext>
            </a:extLst>
          </p:cNvPr>
          <p:cNvPicPr>
            <a:picLocks noChangeAspect="1"/>
          </p:cNvPicPr>
          <p:nvPr/>
        </p:nvPicPr>
        <p:blipFill>
          <a:blip r:embed="rId4"/>
          <a:stretch>
            <a:fillRect/>
          </a:stretch>
        </p:blipFill>
        <p:spPr>
          <a:xfrm>
            <a:off x="89176" y="2919652"/>
            <a:ext cx="7997701" cy="488057"/>
          </a:xfrm>
          <a:prstGeom prst="rect">
            <a:avLst/>
          </a:prstGeom>
        </p:spPr>
      </p:pic>
      <p:sp>
        <p:nvSpPr>
          <p:cNvPr id="4" name="Tekstvak 3">
            <a:extLst>
              <a:ext uri="{FF2B5EF4-FFF2-40B4-BE49-F238E27FC236}">
                <a16:creationId xmlns:a16="http://schemas.microsoft.com/office/drawing/2014/main" id="{CE2FBA06-BDD2-4106-9DF7-A6EE614942A6}"/>
              </a:ext>
            </a:extLst>
          </p:cNvPr>
          <p:cNvSpPr txBox="1"/>
          <p:nvPr/>
        </p:nvSpPr>
        <p:spPr>
          <a:xfrm>
            <a:off x="971600" y="3933056"/>
            <a:ext cx="6984776" cy="1569660"/>
          </a:xfrm>
          <a:prstGeom prst="rect">
            <a:avLst/>
          </a:prstGeom>
          <a:noFill/>
        </p:spPr>
        <p:txBody>
          <a:bodyPr wrap="square" rtlCol="0">
            <a:spAutoFit/>
          </a:bodyPr>
          <a:lstStyle/>
          <a:p>
            <a:r>
              <a:rPr lang="nl-NL" sz="2400" dirty="0"/>
              <a:t>TIJDENS DE TEELT ALS DE PLANT GAAT BLOEIEN EN WE NAAR AFLEVEREN GAAN VERHOGEN WE KALIUM MET 0,5 en</a:t>
            </a:r>
          </a:p>
          <a:p>
            <a:r>
              <a:rPr lang="nl-NL" sz="2400" dirty="0"/>
              <a:t>VERLAGEN WE CALCIUM MET 0,25</a:t>
            </a:r>
          </a:p>
        </p:txBody>
      </p:sp>
    </p:spTree>
    <p:extLst>
      <p:ext uri="{BB962C8B-B14F-4D97-AF65-F5344CB8AC3E}">
        <p14:creationId xmlns:p14="http://schemas.microsoft.com/office/powerpoint/2010/main" val="4095050771"/>
      </p:ext>
    </p:extLst>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2" ma:contentTypeDescription="Een nieuw document maken." ma:contentTypeScope="" ma:versionID="cadc1f5828b1aae1a0a0ac51fc8484f6">
  <xsd:schema xmlns:xsd="http://www.w3.org/2001/XMLSchema" xmlns:xs="http://www.w3.org/2001/XMLSchema" xmlns:p="http://schemas.microsoft.com/office/2006/metadata/properties" xmlns:ns2="2cb1c85b-b197-48cd-8bb1-fe9e9ee0096b" xmlns:ns3="414a8a67-acf6-4b09-bb49-f84330b442d7" targetNamespace="http://schemas.microsoft.com/office/2006/metadata/properties" ma:root="true" ma:fieldsID="8015699f6b83f34b4be5927a42fc5378" ns2:_="" ns3:_="">
    <xsd:import namespace="2cb1c85b-b197-48cd-8bb1-fe9e9ee0096b"/>
    <xsd:import namespace="414a8a67-acf6-4b09-bb49-f84330b442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A2FE38-1A1E-4CF5-A8BD-09AFB9868DF5}">
  <ds:schemaRefs>
    <ds:schemaRef ds:uri="http://schemas.microsoft.com/sharepoint/v3/contenttype/forms"/>
  </ds:schemaRefs>
</ds:datastoreItem>
</file>

<file path=customXml/itemProps2.xml><?xml version="1.0" encoding="utf-8"?>
<ds:datastoreItem xmlns:ds="http://schemas.openxmlformats.org/officeDocument/2006/customXml" ds:itemID="{8341E11F-3975-4FAA-A6B9-2298BBA1B7DE}">
  <ds:schemaRefs>
    <ds:schemaRef ds:uri="http://schemas.microsoft.com/office/2006/documentManagement/types"/>
    <ds:schemaRef ds:uri="http://purl.org/dc/dcmitype/"/>
    <ds:schemaRef ds:uri="82ac19c3-1cff-4f70-a585-2de21a3866ce"/>
    <ds:schemaRef ds:uri="http://schemas.microsoft.com/office/infopath/2007/PartnerControls"/>
    <ds:schemaRef ds:uri="915d7cad-3e71-4cea-95bb-ac32222adf06"/>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28B2423-53A9-47CD-8507-F8C3BFB013B8}"/>
</file>

<file path=docProps/app.xml><?xml version="1.0" encoding="utf-8"?>
<Properties xmlns="http://schemas.openxmlformats.org/officeDocument/2006/extended-properties" xmlns:vt="http://schemas.openxmlformats.org/officeDocument/2006/docPropsVTypes">
  <Template>Presentatie3</Template>
  <TotalTime>7576</TotalTime>
  <Words>414</Words>
  <Application>Microsoft Office PowerPoint</Application>
  <PresentationFormat>Diavoorstelling (4:3)</PresentationFormat>
  <Paragraphs>76</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Tahoma</vt:lpstr>
      <vt:lpstr>Times</vt:lpstr>
      <vt:lpstr>Achtergroen PP van zone</vt:lpstr>
      <vt:lpstr>PowerPoint-presentatie</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lpstr>BEMESTINGSADVIES BEGONIA</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382</cp:revision>
  <cp:lastPrinted>2015-01-16T14:58:22Z</cp:lastPrinted>
  <dcterms:created xsi:type="dcterms:W3CDTF">2015-06-03T10:24:29Z</dcterms:created>
  <dcterms:modified xsi:type="dcterms:W3CDTF">2022-12-05T09:43:13Z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ies>
</file>